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1" r:id="rId5"/>
    <p:sldId id="269" r:id="rId6"/>
    <p:sldId id="266" r:id="rId7"/>
    <p:sldId id="268" r:id="rId8"/>
    <p:sldId id="267" r:id="rId9"/>
    <p:sldId id="270" r:id="rId10"/>
    <p:sldId id="271" r:id="rId11"/>
    <p:sldId id="272" r:id="rId12"/>
    <p:sldId id="273" r:id="rId13"/>
    <p:sldId id="259" r:id="rId14"/>
    <p:sldId id="275" r:id="rId15"/>
    <p:sldId id="263" r:id="rId16"/>
    <p:sldId id="257" r:id="rId17"/>
    <p:sldId id="274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1B230-08E9-4D3B-9AB8-BF8F420A0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90708-4466-4ABE-8072-85358DBB2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C008B-D9FF-4C96-862D-0DDFE763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8F47-1ECF-4F81-8F28-2E53F0DA3326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74644-FF8E-4C5D-8C54-11945C43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6E6CC-FDDC-4409-AFC3-70C7A2E3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D4D7-3243-47DE-B6FA-816836F481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127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C4E0-F44B-436A-A429-B680A4E1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A61F3-0078-4A50-8487-67C2850D2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FDB23-7EAF-4F3A-A5FD-BFB45045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8F47-1ECF-4F81-8F28-2E53F0DA3326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F5261-AA1F-48AD-8298-90D259FF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BA4EE-807D-4509-9C8E-C91567FB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D4D7-3243-47DE-B6FA-816836F481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470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CD598-24AB-4820-BB30-26ADA3AFC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3B823-D1F4-47D8-94D8-1BD476B99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3EB22-D4F2-452E-A540-5EFEBFED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8F47-1ECF-4F81-8F28-2E53F0DA3326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BEEE0-41C4-45F2-8852-31FBCF4F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77328-2397-4CB9-8708-0B46292C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D4D7-3243-47DE-B6FA-816836F481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091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A045-7997-40E1-ACE9-BB4B3770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8ED05-B547-43F5-A5EB-5121687B5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61CE8-3873-4911-8705-A5F90CE3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8F47-1ECF-4F81-8F28-2E53F0DA3326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70749-4464-4023-9D62-EB6BBA50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1AF64-215F-45FB-8CE9-95C91F45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D4D7-3243-47DE-B6FA-816836F481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8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7A8EB-C6ED-4B6E-99E1-E71B805F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4C925-3361-4FF5-B886-75A69F894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0DA31-F248-45D6-B418-93C35243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8F47-1ECF-4F81-8F28-2E53F0DA3326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AE3BA-FFE1-4501-847A-F39BCA2EC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8E64C-D7F6-4A7A-9172-E322D068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D4D7-3243-47DE-B6FA-816836F481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85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0FB0-B530-46E6-A31C-2D1CC0DC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342BC-D18D-4664-9887-4DE1FD302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44051-84C4-47CC-AE96-E05528400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E6A20-66C1-4985-97BC-2399289C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8F47-1ECF-4F81-8F28-2E53F0DA3326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29B4E-39BB-4DEC-9368-B15C86D8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40ED0-931E-467A-9AF0-992DBAB9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D4D7-3243-47DE-B6FA-816836F481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806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DB27-C404-49FD-9F6D-6F739C4B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79A5A-53AD-4E93-9158-761D76EF3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6DD98-1873-47B0-BB2B-4D1850F08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0A165-F73B-4036-BACD-386DBB3F5B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62480-036B-4DE8-A2E0-792D7C0CA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2688D-6ACF-4A82-87FE-D79350A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8F47-1ECF-4F81-8F28-2E53F0DA3326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B839B-6BA3-497F-BF9D-3043EA4E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88C671-A60D-4003-897B-028DB626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D4D7-3243-47DE-B6FA-816836F481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63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FF9A-E491-4C63-AFBE-1935F7F40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40DB2-64C3-4EEA-BAC4-8C377D758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8F47-1ECF-4F81-8F28-2E53F0DA3326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0247F-90A3-4D98-A2B4-D73D5E82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F1FD-3394-4015-9751-038D8FA0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D4D7-3243-47DE-B6FA-816836F481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80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AF8CD-EBE9-4EFD-8CA8-2F8A137A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8F47-1ECF-4F81-8F28-2E53F0DA3326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DBAEF-D906-447A-A536-6CFD7A62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FC848-3DE9-485F-84C0-D7A52AD4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D4D7-3243-47DE-B6FA-816836F481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071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E5BD5-48AE-4755-8490-400FD215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BA6C7-900A-4C56-A65B-B0547C8A0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6D285-C0FB-404C-BB83-A729989DC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F6353-7561-434D-B319-59A42C3F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8F47-1ECF-4F81-8F28-2E53F0DA3326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73366-EF30-46E8-8391-C1FB5CF9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17337-C54F-4039-9FD2-9D600429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D4D7-3243-47DE-B6FA-816836F481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883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86A6-9756-4967-98B7-A9823B73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7FBF1D-3D2B-4152-90C2-A9F5E7E05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266DA-C482-44F7-A2A2-C324F3998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FD76A-D3F5-4898-A51B-A95005CB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88F47-1ECF-4F81-8F28-2E53F0DA3326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C1003-C138-46FD-9070-7317626D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F9305-7E9D-4E83-80D6-3B523EE6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BD4D7-3243-47DE-B6FA-816836F481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27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55A25-2637-46D0-86AA-382001DE7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62C51-390E-402C-A7E1-553A03CB9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8F631-43DD-47A9-903B-A68C01000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88F47-1ECF-4F81-8F28-2E53F0DA3326}" type="datetimeFigureOut">
              <a:rPr lang="en-IN" smtClean="0"/>
              <a:t>10-02-2022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8F819-015D-40FF-A286-0C01C66FE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58688-8A16-4A54-8DCB-C98933BEC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BD4D7-3243-47DE-B6FA-816836F481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19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kotoba.wiki/t/parcel/1470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hyperlink" Target="http://2017.igem.org/Team:TUDelft/Safety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73A9-3478-469D-B711-64B9ABED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Team – Earth</a:t>
            </a:r>
            <a:b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Name – Triksha Hulagabali</a:t>
            </a:r>
            <a:b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Head of Human Resource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7630-AFDA-407D-B637-5C4914D0B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Assignment Taken :</a:t>
            </a:r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HR Recruitment and Training Plan </a:t>
            </a:r>
          </a:p>
          <a:p>
            <a:pPr marL="0" indent="0">
              <a:buNone/>
            </a:pPr>
            <a:endParaRPr lang="en-IN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Title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AIRWAY Delivery : A new business opportunity</a:t>
            </a:r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HR  Recruitment and Training Plan </a:t>
            </a:r>
          </a:p>
          <a:p>
            <a:pPr marL="0" indent="0">
              <a:buNone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3F397-6B4C-4207-9E02-8013C11AA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88259"/>
            <a:ext cx="3581400" cy="3240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F88E3-BED0-4EA9-946D-5AF12E125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18730" y="4074459"/>
            <a:ext cx="4572000" cy="2545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2EAB0-E6CB-4364-8B62-CAD248380E0C}"/>
              </a:ext>
            </a:extLst>
          </p:cNvPr>
          <p:cNvSpPr txBox="1"/>
          <p:nvPr/>
        </p:nvSpPr>
        <p:spPr>
          <a:xfrm>
            <a:off x="6096000" y="6619875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latin typeface="Arial" panose="020B0604020202020204" pitchFamily="34" charset="0"/>
                <a:cs typeface="Arial" panose="020B0604020202020204" pitchFamily="34" charset="0"/>
                <a:hlinkClick r:id="rId6" tooltip="https://kotoba.wiki/t/parcel/14704"/>
              </a:rPr>
              <a:t>This Photo</a:t>
            </a:r>
            <a:r>
              <a:rPr lang="en-IN" sz="900">
                <a:latin typeface="Arial" panose="020B0604020202020204" pitchFamily="34" charset="0"/>
                <a:cs typeface="Arial" panose="020B0604020202020204" pitchFamily="34" charset="0"/>
              </a:rPr>
              <a:t> by Unknown Author is licensed under </a:t>
            </a:r>
            <a:r>
              <a:rPr lang="en-IN" sz="900">
                <a:latin typeface="Arial" panose="020B0604020202020204" pitchFamily="34" charset="0"/>
                <a:cs typeface="Arial" panose="020B0604020202020204" pitchFamily="34" charset="0"/>
                <a:hlinkClick r:id="rId7" tooltip="https://creativecommons.org/licenses/by-sa/3.0/"/>
              </a:rPr>
              <a:t>CC BY-SA</a:t>
            </a:r>
            <a:endParaRPr lang="en-IN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4F0998E9-0A95-43D3-BBB2-99C04D8F3B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FAF1FC-3808-4E17-AB35-159B0250F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80334" y="1801906"/>
            <a:ext cx="10431331" cy="3294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5D89BCA-76B4-4B22-BCB9-6DD5C2AE9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2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9"/>
    </mc:Choice>
    <mc:Fallback xmlns="">
      <p:transition spd="slow" advTm="2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64137-485E-4BE8-B06D-7F796875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FDA4F-389D-47C7-9864-32C360D0C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70" y="1363289"/>
            <a:ext cx="10995211" cy="4351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C5B53D0-5C57-4CC6-8647-1729D443D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1"/>
    </mc:Choice>
    <mc:Fallback xmlns="">
      <p:transition spd="slow" advTm="2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37E3F4-0356-4BA0-8751-23E3386A9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9517" y="309282"/>
            <a:ext cx="9970238" cy="5948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44790D-D9C9-4F2C-9A6B-DF6E22392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9"/>
    </mc:Choice>
    <mc:Fallback xmlns="">
      <p:transition spd="slow" advTm="2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DC39-EE77-4BA1-BF0A-3C51B512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SWOT Analysis</a:t>
            </a:r>
            <a:br>
              <a:rPr lang="en-IN" sz="3600" b="1" dirty="0">
                <a:solidFill>
                  <a:srgbClr val="2F5496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IN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376E5F-614D-4775-9FA3-099736FA7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48C203-4BF2-4793-82C9-02168972C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60" y="1552149"/>
            <a:ext cx="5782582" cy="20862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E5166D-92C6-4B95-AB31-E0636DBD4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471" y="1309391"/>
            <a:ext cx="5513640" cy="42392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8C6E3D-5F64-45EA-9A48-10FCDD1B3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1" y="3638415"/>
            <a:ext cx="5943730" cy="304131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13C9B65-3E53-439A-995F-9ECAE608B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9"/>
    </mc:Choice>
    <mc:Fallback xmlns="">
      <p:transition spd="slow" advTm="4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EBE1E9-E9ED-47AE-945B-E65CED864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14343" y="1222452"/>
            <a:ext cx="10363313" cy="5381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CF2EB6-3841-44E9-A1CC-CAF6B7A222CB}"/>
              </a:ext>
            </a:extLst>
          </p:cNvPr>
          <p:cNvSpPr txBox="1"/>
          <p:nvPr/>
        </p:nvSpPr>
        <p:spPr>
          <a:xfrm>
            <a:off x="1429869" y="158234"/>
            <a:ext cx="9332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latin typeface="Arial Black" panose="020B0A04020102020204" pitchFamily="34" charset="0"/>
                <a:cs typeface="Arial" panose="020B0604020202020204" pitchFamily="34" charset="0"/>
              </a:rPr>
              <a:t>Target Market  &amp; </a:t>
            </a:r>
            <a:r>
              <a:rPr lang="en-IN" sz="32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Advertising Strategy</a:t>
            </a:r>
            <a:endParaRPr lang="en-IN" sz="3200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4F8BDD0-C81E-4B27-9243-A2F181C3D6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2"/>
    </mc:Choice>
    <mc:Fallback xmlns="">
      <p:transition spd="slow" advTm="6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3C16746-DB12-4A54-9E74-773C4A988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13798" y="179154"/>
            <a:ext cx="9964404" cy="64996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D839757-4D16-4D20-921D-45D07EAF5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2"/>
    </mc:Choice>
    <mc:Fallback xmlns="">
      <p:transition spd="slow" advTm="4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7540-ADDB-4023-B879-2A84CC75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0" i="0" dirty="0">
                <a:solidFill>
                  <a:srgbClr val="000000"/>
                </a:solidFill>
                <a:effectLst/>
                <a:latin typeface="+mn-lt"/>
              </a:rPr>
              <a:t>Advertising strategy</a:t>
            </a:r>
            <a:br>
              <a:rPr lang="en-IN" b="0" i="0" dirty="0">
                <a:solidFill>
                  <a:srgbClr val="000000"/>
                </a:solidFill>
                <a:effectLst/>
                <a:latin typeface="+mn-lt"/>
              </a:rPr>
            </a:br>
            <a:endParaRPr lang="en-IN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B2784-9F95-40A7-AA22-7485AC603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3F6ACD-17A9-4BD1-A542-AF69869ABC0D}"/>
              </a:ext>
            </a:extLst>
          </p:cNvPr>
          <p:cNvSpPr/>
          <p:nvPr/>
        </p:nvSpPr>
        <p:spPr>
          <a:xfrm>
            <a:off x="838200" y="1922929"/>
            <a:ext cx="2698376" cy="181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Determine the purpose of advertising</a:t>
            </a:r>
            <a:endParaRPr lang="en-I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3B4753-CDA8-44EC-A01A-5FAD4DA52C5E}"/>
              </a:ext>
            </a:extLst>
          </p:cNvPr>
          <p:cNvSpPr/>
          <p:nvPr/>
        </p:nvSpPr>
        <p:spPr>
          <a:xfrm>
            <a:off x="3724835" y="1951177"/>
            <a:ext cx="2581835" cy="1787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r>
              <a:rPr lang="en-IN" dirty="0"/>
              <a:t>Determine your target audience</a:t>
            </a:r>
          </a:p>
          <a:p>
            <a:pPr algn="ctr"/>
            <a:endParaRPr lang="en-I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B82F36-A63B-488C-A393-980020BF7D7F}"/>
              </a:ext>
            </a:extLst>
          </p:cNvPr>
          <p:cNvSpPr/>
          <p:nvPr/>
        </p:nvSpPr>
        <p:spPr>
          <a:xfrm>
            <a:off x="6649572" y="1904113"/>
            <a:ext cx="2720788" cy="1882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Decide your advertising budget size</a:t>
            </a:r>
            <a:endParaRPr lang="en-IN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8B70D3-61E7-4F47-A59D-D8E651EDABEA}"/>
              </a:ext>
            </a:extLst>
          </p:cNvPr>
          <p:cNvSpPr/>
          <p:nvPr/>
        </p:nvSpPr>
        <p:spPr>
          <a:xfrm>
            <a:off x="8377518" y="3902354"/>
            <a:ext cx="2720788" cy="154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Selecting media for advertising and deciding the schedule</a:t>
            </a:r>
            <a:endParaRPr lang="en-IN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D4D98D1-1ECA-46DC-8F31-E3EFF66C55D6}"/>
              </a:ext>
            </a:extLst>
          </p:cNvPr>
          <p:cNvSpPr/>
          <p:nvPr/>
        </p:nvSpPr>
        <p:spPr>
          <a:xfrm>
            <a:off x="5358655" y="3939987"/>
            <a:ext cx="2581834" cy="1492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Implementation of the advertising program</a:t>
            </a:r>
          </a:p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F06CE6-A248-478D-BC85-61F6650EA17B}"/>
              </a:ext>
            </a:extLst>
          </p:cNvPr>
          <p:cNvSpPr/>
          <p:nvPr/>
        </p:nvSpPr>
        <p:spPr>
          <a:xfrm>
            <a:off x="2501153" y="3939988"/>
            <a:ext cx="2447365" cy="1492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Measure the effectiveness of advertising</a:t>
            </a:r>
            <a:endParaRPr lang="en-IN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F0FCCF2-1A6E-4872-966C-F5C6EA981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3"/>
    </mc:Choice>
    <mc:Fallback xmlns="">
      <p:transition spd="slow" advTm="20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F886D8-BF38-4734-A805-3A1797770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0846" y="584947"/>
            <a:ext cx="10510308" cy="5688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9B311C-D091-4E63-9E70-8765B6B42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11035" y="2657411"/>
            <a:ext cx="2854366" cy="304191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4490DE-BE72-4F3C-8625-CF6814FD4D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6"/>
    </mc:Choice>
    <mc:Fallback xmlns="">
      <p:transition spd="slow" advTm="8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46C560-2894-481B-B1E0-C2C4EC103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8871" y="260630"/>
            <a:ext cx="10313894" cy="63367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20DC81-5A86-4F23-B3A7-58DDF5046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02"/>
    </mc:Choice>
    <mc:Fallback xmlns="">
      <p:transition spd="slow" advTm="60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867F-3170-4785-AFD2-CB10B446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3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8800" b="1" dirty="0">
                <a:solidFill>
                  <a:srgbClr val="00B0F0"/>
                </a:solidFill>
                <a:latin typeface="Bodoni MT Black" panose="02070A03080606020203" pitchFamily="18" charset="0"/>
              </a:rPr>
              <a:t>Thankyou</a:t>
            </a:r>
            <a:r>
              <a:rPr lang="en-IN" sz="880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8CE5BD4-A44A-42AE-B656-C137B1B296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6"/>
    </mc:Choice>
    <mc:Fallback xmlns="">
      <p:transition spd="slow" advTm="3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467DCC-DA30-41DD-B629-1918A484B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39039" y="363071"/>
            <a:ext cx="11559142" cy="5700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A261AD-3010-4471-8CC7-4EF014BBD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74"/>
    </mc:Choice>
    <mc:Fallback xmlns="">
      <p:transition spd="slow" advTm="95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B43FEB-D08F-433F-9CCF-D80C040BF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0648" y="457200"/>
            <a:ext cx="11255188" cy="6051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A89221-C369-4595-BBC6-DE0B9B2E5F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22"/>
    </mc:Choice>
    <mc:Fallback xmlns="">
      <p:transition spd="slow" advTm="60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A79C5A-FD7F-420B-8BC8-DD7B10649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0990" y="403412"/>
            <a:ext cx="10959352" cy="5822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FB5ABC-0AED-4E45-B19B-86E992439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883" y="3711389"/>
            <a:ext cx="7443536" cy="208429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4649D63-CC3B-455A-8610-0A6A5ED1E0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7"/>
    </mc:Choice>
    <mc:Fallback xmlns="">
      <p:transition spd="slow" advTm="33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45ADC7-E53B-479C-A39D-A225D0D1D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6482" y="948017"/>
            <a:ext cx="10883153" cy="49888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911B25C-8A71-4CF3-A5B6-703858F5A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82" y="934570"/>
            <a:ext cx="10883153" cy="49888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C4A1A9B9-E7C8-4234-AED0-1BF28393B0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3"/>
    </mc:Choice>
    <mc:Fallback xmlns="">
      <p:transition spd="slow" advTm="7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09C193-8BBF-48CB-A938-00D047AB4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7367" y="1061104"/>
            <a:ext cx="9892239" cy="4735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37E6705-F920-46F8-9AF7-9AEAD4F6E7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1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9"/>
    </mc:Choice>
    <mc:Fallback xmlns="">
      <p:transition spd="slow" advTm="5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13DB3D-14B4-4C96-B60A-AEAFF8FBE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41434" y="1203595"/>
            <a:ext cx="9643107" cy="4107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D93F755-2626-46E4-A25C-68BC4942C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7"/>
    </mc:Choice>
    <mc:Fallback xmlns="">
      <p:transition spd="slow" advTm="2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C3AD2A-E6E8-4AE8-87EB-1BF968E36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761565"/>
            <a:ext cx="10515600" cy="32612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11683E-744E-4CF6-BE43-EB40D828AB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4"/>
    </mc:Choice>
    <mc:Fallback xmlns="">
      <p:transition spd="slow" advTm="1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05D567-6AC9-47FB-B025-E5487A418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5571" y="1801907"/>
            <a:ext cx="10440857" cy="3899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B596BB-3930-44C0-ABD7-4545A6C4C9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"/>
    </mc:Choice>
    <mc:Fallback xmlns="">
      <p:transition spd="slow" advTm="2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93</Words>
  <Application>Microsoft Office PowerPoint</Application>
  <PresentationFormat>Widescreen</PresentationFormat>
  <Paragraphs>23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Bodoni MT Black</vt:lpstr>
      <vt:lpstr>Calibri</vt:lpstr>
      <vt:lpstr>Calibri Light</vt:lpstr>
      <vt:lpstr>Office Theme</vt:lpstr>
      <vt:lpstr>Team – Earth Name – Triksha Hulagabali Head of Human Resource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SWOT Analysis  </vt:lpstr>
      <vt:lpstr>PowerPoint Presentation</vt:lpstr>
      <vt:lpstr>PowerPoint Presentation</vt:lpstr>
      <vt:lpstr>Advertising strategy </vt:lpstr>
      <vt:lpstr>PowerPoint Presentation</vt:lpstr>
      <vt:lpstr>PowerPoint Presentation</vt:lpstr>
      <vt:lpstr>Thankyou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triksha hulagabali</dc:creator>
  <cp:lastModifiedBy>triksha hulagabali</cp:lastModifiedBy>
  <cp:revision>23</cp:revision>
  <dcterms:created xsi:type="dcterms:W3CDTF">2022-02-05T15:59:55Z</dcterms:created>
  <dcterms:modified xsi:type="dcterms:W3CDTF">2022-02-10T07:04:26Z</dcterms:modified>
</cp:coreProperties>
</file>